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1" r:id="rId5"/>
    <p:sldId id="262" r:id="rId6"/>
    <p:sldId id="263" r:id="rId7"/>
    <p:sldId id="265" r:id="rId8"/>
    <p:sldId id="266" r:id="rId9"/>
    <p:sldId id="267" r:id="rId10"/>
    <p:sldId id="271" r:id="rId11"/>
    <p:sldId id="272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453" y="893845"/>
            <a:ext cx="9144000" cy="2387600"/>
          </a:xfrm>
        </p:spPr>
        <p:txBody>
          <a:bodyPr anchor="t">
            <a:normAutofit/>
          </a:bodyPr>
          <a:lstStyle/>
          <a:p>
            <a:r>
              <a:rPr lang="ru-RU" sz="8800" b="1" dirty="0" smtClean="0"/>
              <a:t>Песня Ветра</a:t>
            </a:r>
            <a:br>
              <a:rPr lang="ru-RU" sz="8800" b="1" dirty="0" smtClean="0"/>
            </a:br>
            <a:r>
              <a:rPr lang="ru-RU" sz="3600" i="1" dirty="0" smtClean="0"/>
              <a:t>«</a:t>
            </a:r>
            <a:r>
              <a:rPr lang="ru-RU" sz="3600" i="1" dirty="0" smtClean="0"/>
              <a:t>Человек и природа едины</a:t>
            </a:r>
            <a:r>
              <a:rPr lang="ru-RU" sz="3600" i="1" dirty="0" smtClean="0"/>
              <a:t>»: </a:t>
            </a:r>
            <a:r>
              <a:rPr lang="ru-RU" sz="3600" i="1" dirty="0" smtClean="0"/>
              <a:t>классный час </a:t>
            </a:r>
            <a:r>
              <a:rPr lang="ru-RU" sz="3600" i="1" dirty="0" smtClean="0"/>
              <a:t>во 2 классе  </a:t>
            </a:r>
            <a:r>
              <a:rPr lang="ru-RU" sz="3600" i="1" dirty="0" smtClean="0"/>
              <a:t>по фильму </a:t>
            </a:r>
            <a:r>
              <a:rPr lang="ru-RU" sz="3600" i="1" dirty="0"/>
              <a:t> </a:t>
            </a:r>
            <a:r>
              <a:rPr lang="ru-RU" sz="3600" i="1" dirty="0" smtClean="0"/>
              <a:t>Песня Ветра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Игра</a:t>
            </a:r>
            <a:r>
              <a:rPr lang="ru-RU" sz="3600" b="1" i="1" dirty="0" smtClean="0"/>
              <a:t>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72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7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Мостик дружбы».</a:t>
            </a:r>
            <a:endParaRPr lang="ru-RU" sz="7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7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Социальная практика</a:t>
            </a:r>
            <a:r>
              <a:rPr lang="ru-RU" sz="3600" b="1" i="1" dirty="0" smtClean="0"/>
              <a:t>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Нетрадиционное рисование </a:t>
            </a:r>
            <a:endParaRPr lang="ru-RU" sz="40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Дерево дружбы»</a:t>
            </a:r>
            <a:endParaRPr lang="ru-RU" sz="32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001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Рефлексия: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Напишите отзыв о фильме, дома нарисуйте иллюстрацию к эпизоду, который вам  понравился </a:t>
            </a:r>
            <a:r>
              <a:rPr lang="ru-RU" sz="4000" dirty="0" smtClean="0"/>
              <a:t>больше всего.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4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7936" r="-369" b="783"/>
          <a:stretch/>
        </p:blipFill>
        <p:spPr>
          <a:xfrm>
            <a:off x="515154" y="365125"/>
            <a:ext cx="10934164" cy="6319434"/>
          </a:xfrm>
        </p:spPr>
      </p:pic>
    </p:spTree>
    <p:extLst>
      <p:ext uri="{BB962C8B-B14F-4D97-AF65-F5344CB8AC3E}">
        <p14:creationId xmlns:p14="http://schemas.microsoft.com/office/powerpoint/2010/main" val="2653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77" y="1248504"/>
            <a:ext cx="10515600" cy="3393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Дружелюбие </a:t>
            </a:r>
            <a:r>
              <a:rPr lang="ru-RU" sz="5400" dirty="0" smtClean="0"/>
              <a:t>–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dirty="0"/>
              <a:t>дружеское расположение, доброжелательное </a:t>
            </a:r>
            <a:r>
              <a:rPr lang="ru-RU" sz="5400" dirty="0" smtClean="0"/>
              <a:t>отношение</a:t>
            </a:r>
          </a:p>
          <a:p>
            <a:pPr marL="0" indent="0" algn="ctr">
              <a:buNone/>
            </a:pPr>
            <a:r>
              <a:rPr lang="ru-RU" sz="5400" dirty="0" smtClean="0"/>
              <a:t>к кому-либо.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077" y="819522"/>
            <a:ext cx="4378569" cy="29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Джигит</a:t>
            </a:r>
            <a:r>
              <a:rPr lang="ru-RU" dirty="0" smtClean="0"/>
              <a:t> - наездник</a:t>
            </a:r>
            <a:r>
              <a:rPr lang="ru-RU" dirty="0"/>
              <a:t>, отличающийся отвагою, выносливостью, стойкостью, искусством управлять конём и владеть </a:t>
            </a:r>
            <a:r>
              <a:rPr lang="ru-RU" dirty="0" smtClean="0"/>
              <a:t>оружием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754" y="1859834"/>
            <a:ext cx="5181600" cy="25245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 smtClean="0"/>
              <a:t>Батыр</a:t>
            </a:r>
            <a:r>
              <a:rPr lang="ru-RU" sz="3600" dirty="0" smtClean="0"/>
              <a:t> - выдающийся </a:t>
            </a:r>
            <a:r>
              <a:rPr lang="ru-RU" sz="3600" dirty="0"/>
              <a:t>воин у тюркских и монгольских народов, фольклорный </a:t>
            </a:r>
            <a:r>
              <a:rPr lang="ru-RU" sz="3600" dirty="0" smtClean="0"/>
              <a:t>персонаж.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6" y="669925"/>
            <a:ext cx="4968000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822325"/>
            <a:ext cx="5400000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8354" y="998171"/>
            <a:ext cx="444890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Юрта</a:t>
            </a:r>
            <a:r>
              <a:rPr lang="ru-RU" sz="3600" dirty="0" smtClean="0"/>
              <a:t> - переносное жилище</a:t>
            </a:r>
            <a:r>
              <a:rPr lang="ru-RU" sz="3600" dirty="0"/>
              <a:t> с войлочным </a:t>
            </a:r>
            <a:r>
              <a:rPr lang="ru-RU" sz="3600" dirty="0" smtClean="0"/>
              <a:t>покрытием у кочевых народов.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4093" y="1914127"/>
            <a:ext cx="5181600" cy="24234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 err="1" smtClean="0"/>
              <a:t>Курай</a:t>
            </a:r>
            <a:r>
              <a:rPr lang="ru-RU" sz="3600" dirty="0" smtClean="0"/>
              <a:t> - башкирский и татарский духовой музыкальный инструмент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8" y="879230"/>
            <a:ext cx="4489938" cy="431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0" y="492370"/>
            <a:ext cx="4063919" cy="54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4753" y="70509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«Пусть </a:t>
            </a:r>
            <a:r>
              <a:rPr lang="ru-RU" sz="3200" b="1" i="1" dirty="0"/>
              <a:t>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</a:t>
            </a:r>
            <a:r>
              <a:rPr lang="ru-RU" sz="3200" b="1" i="1" dirty="0" smtClean="0"/>
              <a:t>и помнить</a:t>
            </a:r>
            <a:r>
              <a:rPr lang="ru-RU" sz="3200" b="1" i="1" dirty="0"/>
              <a:t>, что все мы едины — природа и </a:t>
            </a:r>
            <a:r>
              <a:rPr lang="ru-RU" sz="3200" b="1" i="1" dirty="0" smtClean="0"/>
              <a:t>человек. Все </a:t>
            </a:r>
            <a:r>
              <a:rPr lang="ru-RU" sz="3200" b="1" i="1" dirty="0"/>
              <a:t>мы — часть </a:t>
            </a:r>
            <a:r>
              <a:rPr lang="ru-RU" sz="3200" b="1" i="1" dirty="0" smtClean="0"/>
              <a:t>одного…»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980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846" y="2381493"/>
            <a:ext cx="5181600" cy="152229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000" i="1" dirty="0" smtClean="0"/>
              <a:t>Посмотрите</a:t>
            </a:r>
            <a:r>
              <a:rPr lang="ru-RU" sz="4000" i="1" dirty="0"/>
              <a:t>, ветер </a:t>
            </a:r>
            <a:r>
              <a:rPr lang="ru-RU" sz="4000" i="1" dirty="0" smtClean="0"/>
              <a:t>забрал песню</a:t>
            </a:r>
            <a:r>
              <a:rPr lang="ru-RU" sz="4000" i="1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76" y="589799"/>
            <a:ext cx="3731502" cy="517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153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Песня Ветра «Человек и природа едины»: классный час во 2 классе  по фильму  Песня Ветра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</vt:lpstr>
      <vt:lpstr>Социальная практика:</vt:lpstr>
      <vt:lpstr>Рефлексия: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123</cp:lastModifiedBy>
  <cp:revision>17</cp:revision>
  <dcterms:created xsi:type="dcterms:W3CDTF">2020-10-02T18:59:30Z</dcterms:created>
  <dcterms:modified xsi:type="dcterms:W3CDTF">2021-02-27T15:30:42Z</dcterms:modified>
</cp:coreProperties>
</file>